
<file path=[Content_Types].xml><?xml version="1.0" encoding="utf-8"?>
<Types xmlns="http://schemas.openxmlformats.org/package/2006/content-types">
  <Default Extension="fntdata" ContentType="application/x-fontdata"/>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Lato" panose="020F0502020204030203" pitchFamily="34" charset="0"/>
      <p:regular r:id="rId42"/>
      <p:bold r:id="rId43"/>
      <p:italic r:id="rId44"/>
      <p:boldItalic r:id="rId45"/>
    </p:embeddedFont>
    <p:embeddedFont>
      <p:font typeface="Montserrat" panose="00000500000000000000"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6cffa393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6cffa393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f6af5d93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f6af5d9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f6af5d936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f6af5d936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f6af5d936f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f6af5d936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af5d936f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af5d936f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6af5d936f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6af5d936f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f6af5d936f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f6af5d936f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95af4749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095af4749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6af5d936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6af5d936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96d7ad88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096d7ad88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6f82b2bf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6f82b2b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095af4749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095af4749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95af4749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95af4749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95af4749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95af474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95af47498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95af4749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095af4749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095af4749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95af4749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95af4749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095af4749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095af474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095af4749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095af4749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95af4749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095af4749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095af4749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095af4749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095af4749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095af4749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095af4749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095af4749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095af47498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095af4749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095af47498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095af4749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95af47498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95af4749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95af47498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95af4749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095af4749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095af4749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95af47498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95af4749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95af4749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095af4749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95af4749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95af4749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af5d936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af5d936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175e0b31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f175e0b31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6af5d936f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f6af5d936f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6af5d936f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6af5d936f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drive.google.com/file/d/1ZcTVMCjn0fD-2GbzAzTRD0gc2QWsZFN0/view"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325800" y="386675"/>
            <a:ext cx="2777700" cy="5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TITLE:</a:t>
            </a:r>
            <a:endParaRPr/>
          </a:p>
        </p:txBody>
      </p:sp>
      <p:sp>
        <p:nvSpPr>
          <p:cNvPr id="229" name="Google Shape;229;p17"/>
          <p:cNvSpPr txBox="1"/>
          <p:nvPr/>
        </p:nvSpPr>
        <p:spPr>
          <a:xfrm>
            <a:off x="3150175" y="1202163"/>
            <a:ext cx="1966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i="1">
                <a:solidFill>
                  <a:schemeClr val="lt1"/>
                </a:solidFill>
                <a:latin typeface="Lato"/>
                <a:ea typeface="Lato"/>
                <a:cs typeface="Lato"/>
                <a:sym typeface="Lato"/>
              </a:rPr>
              <a:t>SHOPEZY</a:t>
            </a:r>
            <a:endParaRPr sz="2400" b="1" i="1">
              <a:solidFill>
                <a:schemeClr val="lt1"/>
              </a:solidFill>
              <a:latin typeface="Lato"/>
              <a:ea typeface="Lato"/>
              <a:cs typeface="Lato"/>
              <a:sym typeface="Lato"/>
            </a:endParaRPr>
          </a:p>
        </p:txBody>
      </p:sp>
      <p:sp>
        <p:nvSpPr>
          <p:cNvPr id="230" name="Google Shape;230;p17"/>
          <p:cNvSpPr txBox="1"/>
          <p:nvPr/>
        </p:nvSpPr>
        <p:spPr>
          <a:xfrm>
            <a:off x="1429150" y="2306450"/>
            <a:ext cx="41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31" name="Google Shape;231;p17"/>
          <p:cNvSpPr txBox="1">
            <a:spLocks noGrp="1"/>
          </p:cNvSpPr>
          <p:nvPr>
            <p:ph type="title"/>
          </p:nvPr>
        </p:nvSpPr>
        <p:spPr>
          <a:xfrm>
            <a:off x="1429150" y="2017650"/>
            <a:ext cx="2777700" cy="5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Guide:</a:t>
            </a:r>
            <a:endParaRPr/>
          </a:p>
        </p:txBody>
      </p:sp>
      <p:sp>
        <p:nvSpPr>
          <p:cNvPr id="232" name="Google Shape;232;p17"/>
          <p:cNvSpPr txBox="1"/>
          <p:nvPr/>
        </p:nvSpPr>
        <p:spPr>
          <a:xfrm>
            <a:off x="2520800" y="3042200"/>
            <a:ext cx="33111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 Murugeswari Mam</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Hardware :​</a:t>
            </a:r>
            <a:endParaRPr/>
          </a:p>
        </p:txBody>
      </p:sp>
      <p:sp>
        <p:nvSpPr>
          <p:cNvPr id="289" name="Google Shape;289;p26"/>
          <p:cNvSpPr txBox="1">
            <a:spLocks noGrp="1"/>
          </p:cNvSpPr>
          <p:nvPr>
            <p:ph type="body" idx="1"/>
          </p:nvPr>
        </p:nvSpPr>
        <p:spPr>
          <a:xfrm>
            <a:off x="3707925" y="1307850"/>
            <a:ext cx="4318500" cy="1862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Font typeface="Montserrat"/>
              <a:buChar char="●"/>
            </a:pPr>
            <a:r>
              <a:rPr lang="en-GB">
                <a:solidFill>
                  <a:schemeClr val="lt1"/>
                </a:solidFill>
                <a:latin typeface="Montserrat"/>
                <a:ea typeface="Montserrat"/>
                <a:cs typeface="Montserrat"/>
                <a:sym typeface="Montserrat"/>
              </a:rPr>
              <a:t>A laptop/desktop with a windows/linux architecture : With the help of desktop screen we will show all the data and information related to the project to the shopkeeper.​</a:t>
            </a:r>
            <a:endParaRPr>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50"/>
              <a:t>An android phone:</a:t>
            </a:r>
            <a:r>
              <a:rPr lang="en-GB" sz="3350">
                <a:solidFill>
                  <a:srgbClr val="000000"/>
                </a:solidFill>
              </a:rPr>
              <a:t>​</a:t>
            </a:r>
            <a:endParaRPr/>
          </a:p>
        </p:txBody>
      </p:sp>
      <p:sp>
        <p:nvSpPr>
          <p:cNvPr id="295" name="Google Shape;295;p27"/>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p>
            <a:pPr marL="723900" lvl="0" indent="-317500" algn="l" rtl="0">
              <a:spcBef>
                <a:spcPts val="0"/>
              </a:spcBef>
              <a:spcAft>
                <a:spcPts val="0"/>
              </a:spcAft>
              <a:buClr>
                <a:schemeClr val="lt1"/>
              </a:buClr>
              <a:buSzPts val="1400"/>
              <a:buFont typeface="Lato"/>
              <a:buChar char="●"/>
            </a:pPr>
            <a:r>
              <a:rPr lang="en-GB" sz="1400">
                <a:solidFill>
                  <a:schemeClr val="lt1"/>
                </a:solidFill>
              </a:rPr>
              <a:t>We will build an android application and install it in an android phone which will scan the barcode of the products available in the shop of the shopkeeper.​</a:t>
            </a:r>
            <a:endParaRPr sz="1400">
              <a:solidFill>
                <a:schemeClr val="lt1"/>
              </a:solidFill>
            </a:endParaRPr>
          </a:p>
          <a:p>
            <a:pPr marL="0" lvl="0" indent="0" algn="l" rtl="0">
              <a:spcBef>
                <a:spcPts val="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Softwares:​</a:t>
            </a:r>
            <a:endParaRPr/>
          </a:p>
        </p:txBody>
      </p:sp>
      <p:sp>
        <p:nvSpPr>
          <p:cNvPr id="301" name="Google Shape;301;p28"/>
          <p:cNvSpPr txBox="1">
            <a:spLocks noGrp="1"/>
          </p:cNvSpPr>
          <p:nvPr>
            <p:ph type="body" idx="1"/>
          </p:nvPr>
        </p:nvSpPr>
        <p:spPr>
          <a:xfrm>
            <a:off x="3568900" y="1353700"/>
            <a:ext cx="4318500" cy="1766700"/>
          </a:xfrm>
          <a:prstGeom prst="rect">
            <a:avLst/>
          </a:prstGeom>
        </p:spPr>
        <p:txBody>
          <a:bodyPr spcFirstLastPara="1" wrap="square" lIns="91425" tIns="91425" rIns="91425" bIns="91425" anchor="t" anchorCtr="0">
            <a:noAutofit/>
          </a:bodyPr>
          <a:lstStyle/>
          <a:p>
            <a:pPr marL="723900" lvl="0" indent="-311150" algn="l" rtl="0">
              <a:spcBef>
                <a:spcPts val="0"/>
              </a:spcBef>
              <a:spcAft>
                <a:spcPts val="0"/>
              </a:spcAft>
              <a:buClr>
                <a:schemeClr val="lt1"/>
              </a:buClr>
              <a:buSzPts val="1300"/>
              <a:buFont typeface="Lato"/>
              <a:buChar char="●"/>
            </a:pPr>
            <a:r>
              <a:rPr lang="en-GB">
                <a:solidFill>
                  <a:schemeClr val="lt1"/>
                </a:solidFill>
              </a:rPr>
              <a:t>Figma : In this software we will perform UX/UI and prototype designing of our desktop application as well as our android application.​</a:t>
            </a:r>
            <a:endParaRPr>
              <a:solidFill>
                <a:schemeClr val="lt1"/>
              </a:solidFill>
            </a:endParaRPr>
          </a:p>
          <a:p>
            <a:pPr marL="0" lvl="0" indent="0" algn="l" rtl="0">
              <a:spcBef>
                <a:spcPts val="0"/>
              </a:spcBef>
              <a:spcAft>
                <a:spcPts val="1600"/>
              </a:spcAft>
              <a:buNone/>
            </a:pP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a:spLocks noGrp="1"/>
          </p:cNvSpPr>
          <p:nvPr>
            <p:ph type="title"/>
          </p:nvPr>
        </p:nvSpPr>
        <p:spPr>
          <a:xfrm>
            <a:off x="1307325" y="204625"/>
            <a:ext cx="7038900" cy="7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JAVASCRIPT</a:t>
            </a:r>
            <a:endParaRPr/>
          </a:p>
        </p:txBody>
      </p:sp>
      <p:sp>
        <p:nvSpPr>
          <p:cNvPr id="307" name="Google Shape;307;p29"/>
          <p:cNvSpPr txBox="1">
            <a:spLocks noGrp="1"/>
          </p:cNvSpPr>
          <p:nvPr>
            <p:ph type="body" idx="1"/>
          </p:nvPr>
        </p:nvSpPr>
        <p:spPr>
          <a:xfrm>
            <a:off x="3163175" y="882000"/>
            <a:ext cx="4529100" cy="9825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chemeClr val="lt1"/>
              </a:buClr>
              <a:buSzPts val="1300"/>
              <a:buChar char="●"/>
            </a:pPr>
            <a:r>
              <a:rPr lang="en-GB">
                <a:solidFill>
                  <a:schemeClr val="lt1"/>
                </a:solidFill>
              </a:rPr>
              <a:t>We will use this programming language to do all our programming works related to our desktop application.</a:t>
            </a:r>
            <a:endParaRPr>
              <a:solidFill>
                <a:schemeClr val="lt1"/>
              </a:solidFill>
            </a:endParaRPr>
          </a:p>
          <a:p>
            <a:pPr marL="0" lvl="0" indent="0" algn="l" rtl="0">
              <a:spcBef>
                <a:spcPts val="0"/>
              </a:spcBef>
              <a:spcAft>
                <a:spcPts val="1600"/>
              </a:spcAft>
              <a:buNone/>
            </a:pPr>
            <a:endParaRPr>
              <a:solidFill>
                <a:schemeClr val="lt1"/>
              </a:solidFill>
            </a:endParaRPr>
          </a:p>
        </p:txBody>
      </p:sp>
      <p:sp>
        <p:nvSpPr>
          <p:cNvPr id="308" name="Google Shape;308;p29"/>
          <p:cNvSpPr txBox="1">
            <a:spLocks noGrp="1"/>
          </p:cNvSpPr>
          <p:nvPr>
            <p:ph type="title"/>
          </p:nvPr>
        </p:nvSpPr>
        <p:spPr>
          <a:xfrm>
            <a:off x="2928125" y="2058225"/>
            <a:ext cx="4999200" cy="70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ELECTRON JS</a:t>
            </a:r>
            <a:endParaRPr/>
          </a:p>
        </p:txBody>
      </p:sp>
      <p:sp>
        <p:nvSpPr>
          <p:cNvPr id="309" name="Google Shape;309;p29"/>
          <p:cNvSpPr txBox="1">
            <a:spLocks noGrp="1"/>
          </p:cNvSpPr>
          <p:nvPr>
            <p:ph type="body" idx="1"/>
          </p:nvPr>
        </p:nvSpPr>
        <p:spPr>
          <a:xfrm>
            <a:off x="4192775" y="2801225"/>
            <a:ext cx="4759500" cy="9825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chemeClr val="lt1"/>
              </a:buClr>
              <a:buSzPts val="1300"/>
              <a:buChar char="●"/>
            </a:pPr>
            <a:r>
              <a:rPr lang="en-GB">
                <a:solidFill>
                  <a:schemeClr val="lt1"/>
                </a:solidFill>
              </a:rPr>
              <a:t>We will use this software to make our designed frontend functional as a desktop software.</a:t>
            </a:r>
            <a:endParaRPr>
              <a:solidFill>
                <a:schemeClr val="lt1"/>
              </a:solidFill>
            </a:endParaRPr>
          </a:p>
          <a:p>
            <a:pPr marL="0" lvl="0" indent="0" algn="l" rtl="0">
              <a:spcBef>
                <a:spcPts val="0"/>
              </a:spcBef>
              <a:spcAft>
                <a:spcPts val="1600"/>
              </a:spcAft>
              <a:buNone/>
            </a:pPr>
            <a:endParaRPr>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NODE JS:</a:t>
            </a:r>
            <a:endParaRPr/>
          </a:p>
        </p:txBody>
      </p:sp>
      <p:sp>
        <p:nvSpPr>
          <p:cNvPr id="315" name="Google Shape;315;p30"/>
          <p:cNvSpPr txBox="1">
            <a:spLocks noGrp="1"/>
          </p:cNvSpPr>
          <p:nvPr>
            <p:ph type="body" idx="1"/>
          </p:nvPr>
        </p:nvSpPr>
        <p:spPr>
          <a:xfrm>
            <a:off x="3494050" y="1307850"/>
            <a:ext cx="4318500" cy="17667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chemeClr val="lt1"/>
              </a:buClr>
              <a:buSzPts val="1300"/>
              <a:buChar char="●"/>
            </a:pPr>
            <a:r>
              <a:rPr lang="en-GB">
                <a:solidFill>
                  <a:schemeClr val="lt1"/>
                </a:solidFill>
              </a:rPr>
              <a:t>This software will be used to support electron js with few of its special features.</a:t>
            </a:r>
            <a:endParaRPr>
              <a:solidFill>
                <a:schemeClr val="lt1"/>
              </a:solidFill>
            </a:endParaRPr>
          </a:p>
          <a:p>
            <a:pPr marL="457200" lvl="0" indent="0" algn="l" rtl="0">
              <a:spcBef>
                <a:spcPts val="0"/>
              </a:spcBef>
              <a:spcAft>
                <a:spcPts val="1600"/>
              </a:spcAft>
              <a:buNone/>
            </a:pPr>
            <a:r>
              <a:rPr lang="en-GB">
                <a:solidFill>
                  <a:schemeClr val="lt1"/>
                </a:solidFill>
              </a:rPr>
              <a:t>Moreover we will make a http server with the help of Node Js to connect our desktop server application with our client mobile application</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title"/>
          </p:nvPr>
        </p:nvSpPr>
        <p:spPr>
          <a:xfrm>
            <a:off x="2814100" y="1717988"/>
            <a:ext cx="507450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ANDROID STUDIO:</a:t>
            </a:r>
            <a:endParaRPr/>
          </a:p>
        </p:txBody>
      </p:sp>
      <p:sp>
        <p:nvSpPr>
          <p:cNvPr id="321" name="Google Shape;321;p31"/>
          <p:cNvSpPr txBox="1">
            <a:spLocks noGrp="1"/>
          </p:cNvSpPr>
          <p:nvPr>
            <p:ph type="body" idx="1"/>
          </p:nvPr>
        </p:nvSpPr>
        <p:spPr>
          <a:xfrm>
            <a:off x="4245125" y="2460600"/>
            <a:ext cx="4454100" cy="18924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chemeClr val="lt1"/>
              </a:buClr>
              <a:buSzPts val="1300"/>
              <a:buChar char="●"/>
            </a:pPr>
            <a:r>
              <a:rPr lang="en-GB">
                <a:solidFill>
                  <a:schemeClr val="lt1"/>
                </a:solidFill>
              </a:rPr>
              <a:t>We will use this software to develop our android mobile application.</a:t>
            </a:r>
            <a:endParaRPr>
              <a:solidFill>
                <a:schemeClr val="lt1"/>
              </a:solidFill>
            </a:endParaRPr>
          </a:p>
          <a:p>
            <a:pPr marL="457200" lvl="0" indent="0" algn="l" rtl="0">
              <a:lnSpc>
                <a:spcPct val="90000"/>
              </a:lnSpc>
              <a:spcBef>
                <a:spcPts val="1000"/>
              </a:spcBef>
              <a:spcAft>
                <a:spcPts val="0"/>
              </a:spcAft>
              <a:buNone/>
            </a:pPr>
            <a:endParaRPr>
              <a:solidFill>
                <a:schemeClr val="lt1"/>
              </a:solidFill>
            </a:endParaRPr>
          </a:p>
          <a:p>
            <a:pPr marL="457200" lvl="0" indent="-311150" algn="l" rtl="0">
              <a:lnSpc>
                <a:spcPct val="90000"/>
              </a:lnSpc>
              <a:spcBef>
                <a:spcPts val="1000"/>
              </a:spcBef>
              <a:spcAft>
                <a:spcPts val="0"/>
              </a:spcAft>
              <a:buClr>
                <a:schemeClr val="lt1"/>
              </a:buClr>
              <a:buSzPts val="1300"/>
              <a:buChar char="●"/>
            </a:pPr>
            <a:r>
              <a:rPr lang="en-GB">
                <a:solidFill>
                  <a:schemeClr val="lt1"/>
                </a:solidFill>
              </a:rPr>
              <a:t>The app will use google machine learning api which is available in this software for barcode scanning.</a:t>
            </a:r>
            <a:endParaRPr>
              <a:solidFill>
                <a:schemeClr val="lt1"/>
              </a:solidFill>
            </a:endParaRPr>
          </a:p>
          <a:p>
            <a:pPr marL="0" lvl="0" indent="0" algn="l" rtl="0">
              <a:spcBef>
                <a:spcPts val="0"/>
              </a:spcBef>
              <a:spcAft>
                <a:spcPts val="1600"/>
              </a:spcAft>
              <a:buNone/>
            </a:pPr>
            <a:endParaRPr/>
          </a:p>
        </p:txBody>
      </p:sp>
      <p:sp>
        <p:nvSpPr>
          <p:cNvPr id="322" name="Google Shape;322;p31"/>
          <p:cNvSpPr txBox="1">
            <a:spLocks noGrp="1"/>
          </p:cNvSpPr>
          <p:nvPr>
            <p:ph type="body" idx="1"/>
          </p:nvPr>
        </p:nvSpPr>
        <p:spPr>
          <a:xfrm>
            <a:off x="2236950" y="757088"/>
            <a:ext cx="4222200" cy="729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Char char="●"/>
            </a:pPr>
            <a:r>
              <a:rPr lang="en-GB">
                <a:solidFill>
                  <a:schemeClr val="lt1"/>
                </a:solidFill>
              </a:rPr>
              <a:t>We will use this software for making graphs and visualisations</a:t>
            </a:r>
            <a:endParaRPr>
              <a:solidFill>
                <a:schemeClr val="lt1"/>
              </a:solidFill>
            </a:endParaRPr>
          </a:p>
        </p:txBody>
      </p:sp>
      <p:sp>
        <p:nvSpPr>
          <p:cNvPr id="323" name="Google Shape;323;p31"/>
          <p:cNvSpPr txBox="1">
            <a:spLocks noGrp="1"/>
          </p:cNvSpPr>
          <p:nvPr>
            <p:ph type="title"/>
          </p:nvPr>
        </p:nvSpPr>
        <p:spPr>
          <a:xfrm>
            <a:off x="876825" y="109125"/>
            <a:ext cx="3645900" cy="5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P5 JS: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Module Workflow Explanation</a:t>
            </a:r>
            <a:endParaRPr/>
          </a:p>
        </p:txBody>
      </p:sp>
      <p:pic>
        <p:nvPicPr>
          <p:cNvPr id="329" name="Google Shape;329;p32"/>
          <p:cNvPicPr preferRelativeResize="0"/>
          <p:nvPr/>
        </p:nvPicPr>
        <p:blipFill>
          <a:blip r:embed="rId3">
            <a:alphaModFix/>
          </a:blip>
          <a:stretch>
            <a:fillRect/>
          </a:stretch>
        </p:blipFill>
        <p:spPr>
          <a:xfrm>
            <a:off x="925775" y="1166050"/>
            <a:ext cx="7038900" cy="382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3"/>
          <p:cNvSpPr txBox="1">
            <a:spLocks noGrp="1"/>
          </p:cNvSpPr>
          <p:nvPr>
            <p:ph type="title"/>
          </p:nvPr>
        </p:nvSpPr>
        <p:spPr>
          <a:xfrm>
            <a:off x="1154875" y="322525"/>
            <a:ext cx="7222200" cy="9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Complete Module Split up with the help of</a:t>
            </a:r>
            <a:endParaRPr sz="2200"/>
          </a:p>
          <a:p>
            <a:pPr marL="0" lvl="0" indent="0" algn="l" rtl="0">
              <a:spcBef>
                <a:spcPts val="0"/>
              </a:spcBef>
              <a:spcAft>
                <a:spcPts val="0"/>
              </a:spcAft>
              <a:buNone/>
            </a:pPr>
            <a:r>
              <a:rPr lang="en-GB" sz="2200"/>
              <a:t>Circle Diagram:</a:t>
            </a:r>
            <a:endParaRPr sz="2200"/>
          </a:p>
        </p:txBody>
      </p:sp>
      <p:sp>
        <p:nvSpPr>
          <p:cNvPr id="335" name="Google Shape;335;p33"/>
          <p:cNvSpPr txBox="1"/>
          <p:nvPr/>
        </p:nvSpPr>
        <p:spPr>
          <a:xfrm>
            <a:off x="812750" y="1907325"/>
            <a:ext cx="2053200" cy="66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Lato"/>
                <a:ea typeface="Lato"/>
                <a:cs typeface="Lato"/>
                <a:sym typeface="Lato"/>
              </a:rPr>
              <a:t>Design </a:t>
            </a:r>
            <a:endParaRPr>
              <a:latin typeface="Lato"/>
              <a:ea typeface="Lato"/>
              <a:cs typeface="Lato"/>
              <a:sym typeface="Lato"/>
            </a:endParaRPr>
          </a:p>
        </p:txBody>
      </p:sp>
      <p:sp>
        <p:nvSpPr>
          <p:cNvPr id="336" name="Google Shape;336;p33"/>
          <p:cNvSpPr txBox="1"/>
          <p:nvPr/>
        </p:nvSpPr>
        <p:spPr>
          <a:xfrm>
            <a:off x="785125" y="3386425"/>
            <a:ext cx="2005800" cy="60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Lato"/>
                <a:ea typeface="Lato"/>
                <a:cs typeface="Lato"/>
                <a:sym typeface="Lato"/>
              </a:rPr>
              <a:t>Development</a:t>
            </a:r>
            <a:endParaRPr>
              <a:latin typeface="Lato"/>
              <a:ea typeface="Lato"/>
              <a:cs typeface="Lato"/>
              <a:sym typeface="Lato"/>
            </a:endParaRPr>
          </a:p>
        </p:txBody>
      </p:sp>
      <p:sp>
        <p:nvSpPr>
          <p:cNvPr id="337" name="Google Shape;337;p33"/>
          <p:cNvSpPr txBox="1"/>
          <p:nvPr/>
        </p:nvSpPr>
        <p:spPr>
          <a:xfrm>
            <a:off x="6384125" y="1870725"/>
            <a:ext cx="2386500" cy="73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Performance Improvement</a:t>
            </a:r>
            <a:endParaRPr>
              <a:latin typeface="Lato"/>
              <a:ea typeface="Lato"/>
              <a:cs typeface="Lato"/>
              <a:sym typeface="Lato"/>
            </a:endParaRPr>
          </a:p>
        </p:txBody>
      </p:sp>
      <p:sp>
        <p:nvSpPr>
          <p:cNvPr id="338" name="Google Shape;338;p33"/>
          <p:cNvSpPr txBox="1"/>
          <p:nvPr/>
        </p:nvSpPr>
        <p:spPr>
          <a:xfrm>
            <a:off x="6437575" y="3320125"/>
            <a:ext cx="2386500" cy="73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Lato"/>
                <a:ea typeface="Lato"/>
                <a:cs typeface="Lato"/>
                <a:sym typeface="Lato"/>
              </a:rPr>
              <a:t>Feedback from Clients</a:t>
            </a:r>
            <a:endParaRPr>
              <a:latin typeface="Lato"/>
              <a:ea typeface="Lato"/>
              <a:cs typeface="Lato"/>
              <a:sym typeface="Lato"/>
            </a:endParaRPr>
          </a:p>
        </p:txBody>
      </p:sp>
      <p:cxnSp>
        <p:nvCxnSpPr>
          <p:cNvPr id="339" name="Google Shape;339;p33"/>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40" name="Google Shape;340;p33"/>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41" name="Google Shape;341;p33"/>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42" name="Google Shape;342;p33"/>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343" name="Google Shape;343;p33"/>
          <p:cNvSpPr/>
          <p:nvPr/>
        </p:nvSpPr>
        <p:spPr>
          <a:xfrm>
            <a:off x="3185298" y="1655708"/>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3"/>
          <p:cNvGrpSpPr/>
          <p:nvPr/>
        </p:nvGrpSpPr>
        <p:grpSpPr>
          <a:xfrm>
            <a:off x="3078687" y="2700858"/>
            <a:ext cx="737729" cy="737729"/>
            <a:chOff x="2920647" y="2157958"/>
            <a:chExt cx="827700" cy="827700"/>
          </a:xfrm>
        </p:grpSpPr>
        <p:sp>
          <p:nvSpPr>
            <p:cNvPr id="348" name="Google Shape;348;p33"/>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3"/>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51" name="Google Shape;351;p33"/>
          <p:cNvGrpSpPr/>
          <p:nvPr/>
        </p:nvGrpSpPr>
        <p:grpSpPr>
          <a:xfrm rot="-5400000">
            <a:off x="4225338" y="3802929"/>
            <a:ext cx="737729" cy="737729"/>
            <a:chOff x="2920647" y="2157958"/>
            <a:chExt cx="827700" cy="827700"/>
          </a:xfrm>
        </p:grpSpPr>
        <p:sp>
          <p:nvSpPr>
            <p:cNvPr id="352" name="Google Shape;352;p33"/>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3"/>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55" name="Google Shape;355;p33"/>
          <p:cNvGrpSpPr/>
          <p:nvPr/>
        </p:nvGrpSpPr>
        <p:grpSpPr>
          <a:xfrm>
            <a:off x="5313093" y="2700655"/>
            <a:ext cx="737804" cy="737804"/>
            <a:chOff x="5428888" y="2158023"/>
            <a:chExt cx="828900" cy="828900"/>
          </a:xfrm>
        </p:grpSpPr>
        <p:sp>
          <p:nvSpPr>
            <p:cNvPr id="356" name="Google Shape;356;p33"/>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3"/>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59" name="Google Shape;359;p33"/>
          <p:cNvGrpSpPr/>
          <p:nvPr/>
        </p:nvGrpSpPr>
        <p:grpSpPr>
          <a:xfrm rot="5400000">
            <a:off x="4193370" y="1569752"/>
            <a:ext cx="737729" cy="737729"/>
            <a:chOff x="2920647" y="2157958"/>
            <a:chExt cx="827700" cy="827700"/>
          </a:xfrm>
        </p:grpSpPr>
        <p:sp>
          <p:nvSpPr>
            <p:cNvPr id="360" name="Google Shape;360;p33"/>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3"/>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63" name="Google Shape;363;p33"/>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Objective :</a:t>
            </a:r>
            <a:endParaRPr/>
          </a:p>
        </p:txBody>
      </p:sp>
      <p:sp>
        <p:nvSpPr>
          <p:cNvPr id="369" name="Google Shape;369;p34"/>
          <p:cNvSpPr txBox="1">
            <a:spLocks noGrp="1"/>
          </p:cNvSpPr>
          <p:nvPr>
            <p:ph type="body" idx="1"/>
          </p:nvPr>
        </p:nvSpPr>
        <p:spPr>
          <a:xfrm>
            <a:off x="3568900" y="1428550"/>
            <a:ext cx="4318500" cy="1766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To  help the shopkeepers to maintain their stocks easily.</a:t>
            </a:r>
            <a:endParaRPr/>
          </a:p>
          <a:p>
            <a:pPr marL="457200" lvl="0" indent="-311150" algn="l" rtl="0">
              <a:spcBef>
                <a:spcPts val="0"/>
              </a:spcBef>
              <a:spcAft>
                <a:spcPts val="0"/>
              </a:spcAft>
              <a:buSzPts val="1300"/>
              <a:buChar char="●"/>
            </a:pPr>
            <a:r>
              <a:rPr lang="en-GB"/>
              <a:t>To provide ease to shopkeepers by allowing them to use the software in their own local language i.e Hindi.</a:t>
            </a:r>
            <a:endParaRPr/>
          </a:p>
          <a:p>
            <a:pPr marL="457200" lvl="0" indent="-311150" algn="l" rtl="0">
              <a:spcBef>
                <a:spcPts val="0"/>
              </a:spcBef>
              <a:spcAft>
                <a:spcPts val="0"/>
              </a:spcAft>
              <a:buSzPts val="1300"/>
              <a:buChar char="●"/>
            </a:pPr>
            <a:r>
              <a:rPr lang="en-GB"/>
              <a:t>To promote their business by providing them the  exact data of their profits or losses.</a:t>
            </a: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5"/>
          <p:cNvSpPr txBox="1">
            <a:spLocks noGrp="1"/>
          </p:cNvSpPr>
          <p:nvPr>
            <p:ph type="title"/>
          </p:nvPr>
        </p:nvSpPr>
        <p:spPr>
          <a:xfrm>
            <a:off x="1297500" y="393750"/>
            <a:ext cx="2214900" cy="6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 Video</a:t>
            </a:r>
            <a:endParaRPr/>
          </a:p>
        </p:txBody>
      </p:sp>
      <p:pic>
        <p:nvPicPr>
          <p:cNvPr id="2" name="2021-12-21 10-18-32">
            <a:hlinkClick r:id="" action="ppaction://media"/>
            <a:extLst>
              <a:ext uri="{FF2B5EF4-FFF2-40B4-BE49-F238E27FC236}">
                <a16:creationId xmlns:a16="http://schemas.microsoft.com/office/drawing/2014/main" id="{F8E868E4-5565-435C-9291-873BEA4C35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09282"/>
            <a:ext cx="9144000" cy="5452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a:spLocks noGrp="1"/>
          </p:cNvSpPr>
          <p:nvPr>
            <p:ph type="title"/>
          </p:nvPr>
        </p:nvSpPr>
        <p:spPr>
          <a:xfrm>
            <a:off x="1201250" y="6338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Group Members</a:t>
            </a:r>
            <a:endParaRPr/>
          </a:p>
        </p:txBody>
      </p:sp>
      <p:sp>
        <p:nvSpPr>
          <p:cNvPr id="238" name="Google Shape;238;p18"/>
          <p:cNvSpPr txBox="1"/>
          <p:nvPr/>
        </p:nvSpPr>
        <p:spPr>
          <a:xfrm>
            <a:off x="1299425" y="1944900"/>
            <a:ext cx="2454000" cy="14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Jatin Singh</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Ashish Jose</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Himanshi Panwar</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Akshay Mathew</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Shubh Shubhankar</a:t>
            </a:r>
            <a:endParaRPr>
              <a:solidFill>
                <a:schemeClr val="lt1"/>
              </a:solidFill>
              <a:latin typeface="Montserrat"/>
              <a:ea typeface="Montserrat"/>
              <a:cs typeface="Montserrat"/>
              <a:sym typeface="Montserrat"/>
            </a:endParaRPr>
          </a:p>
        </p:txBody>
      </p:sp>
      <p:sp>
        <p:nvSpPr>
          <p:cNvPr id="239" name="Google Shape;239;p18"/>
          <p:cNvSpPr txBox="1"/>
          <p:nvPr/>
        </p:nvSpPr>
        <p:spPr>
          <a:xfrm>
            <a:off x="4884400" y="1868100"/>
            <a:ext cx="2454000" cy="14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20BCE10019</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20BCE10286</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20BCE10247</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20BCE10237</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20BCE11025</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496300" y="186300"/>
            <a:ext cx="2164800" cy="6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 Video</a:t>
            </a:r>
            <a:endParaRPr/>
          </a:p>
        </p:txBody>
      </p:sp>
      <p:pic>
        <p:nvPicPr>
          <p:cNvPr id="381" name="Google Shape;381;p36" title="Media1.mp4">
            <a:hlinkClick r:id="rId3"/>
          </p:cNvPr>
          <p:cNvPicPr preferRelativeResize="0"/>
          <p:nvPr/>
        </p:nvPicPr>
        <p:blipFill>
          <a:blip r:embed="rId4">
            <a:alphaModFix/>
          </a:blip>
          <a:stretch>
            <a:fillRect/>
          </a:stretch>
        </p:blipFill>
        <p:spPr>
          <a:xfrm>
            <a:off x="5858875" y="152400"/>
            <a:ext cx="2654000" cy="4838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10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3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38"/>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3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4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43"/>
          <p:cNvPicPr preferRelativeResize="0"/>
          <p:nvPr/>
        </p:nvPicPr>
        <p:blipFill>
          <a:blip r:embed="rId3">
            <a:alphaModFix/>
          </a:blip>
          <a:stretch>
            <a:fillRect/>
          </a:stretch>
        </p:blipFill>
        <p:spPr>
          <a:xfrm>
            <a:off x="152400" y="143854"/>
            <a:ext cx="8417726" cy="47349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4"/>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5"/>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title"/>
          </p:nvPr>
        </p:nvSpPr>
        <p:spPr>
          <a:xfrm>
            <a:off x="1188900" y="5416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45" name="Google Shape;245;p19"/>
          <p:cNvSpPr txBox="1">
            <a:spLocks noGrp="1"/>
          </p:cNvSpPr>
          <p:nvPr>
            <p:ph type="body" idx="1"/>
          </p:nvPr>
        </p:nvSpPr>
        <p:spPr>
          <a:xfrm>
            <a:off x="1474650" y="1942300"/>
            <a:ext cx="7038900" cy="9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ShopEzy is an application which will help to boost local businesses around our homes.</a:t>
            </a:r>
            <a:endParaRPr>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4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48"/>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5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5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53"/>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5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77" name="Google Shape;477;p55"/>
          <p:cNvGrpSpPr/>
          <p:nvPr/>
        </p:nvGrpSpPr>
        <p:grpSpPr>
          <a:xfrm>
            <a:off x="2567671" y="916208"/>
            <a:ext cx="4008646" cy="3073063"/>
            <a:chOff x="3553042" y="1657806"/>
            <a:chExt cx="3461100" cy="2671532"/>
          </a:xfrm>
        </p:grpSpPr>
        <p:sp>
          <p:nvSpPr>
            <p:cNvPr id="478" name="Google Shape;478;p55"/>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5"/>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5"/>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5"/>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5"/>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5"/>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5"/>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55"/>
          <p:cNvSpPr/>
          <p:nvPr/>
        </p:nvSpPr>
        <p:spPr>
          <a:xfrm flipH="1">
            <a:off x="5291192" y="291794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7" name="Google Shape;487;p55"/>
          <p:cNvPicPr preferRelativeResize="0"/>
          <p:nvPr/>
        </p:nvPicPr>
        <p:blipFill>
          <a:blip r:embed="rId3">
            <a:alphaModFix/>
          </a:blip>
          <a:stretch>
            <a:fillRect/>
          </a:stretch>
        </p:blipFill>
        <p:spPr>
          <a:xfrm>
            <a:off x="2519750" y="916200"/>
            <a:ext cx="4056575" cy="2200450"/>
          </a:xfrm>
          <a:prstGeom prst="rect">
            <a:avLst/>
          </a:prstGeom>
          <a:noFill/>
          <a:ln>
            <a:noFill/>
          </a:ln>
        </p:spPr>
      </p:pic>
      <p:sp>
        <p:nvSpPr>
          <p:cNvPr id="488" name="Google Shape;488;p55"/>
          <p:cNvSpPr txBox="1">
            <a:spLocks noGrp="1"/>
          </p:cNvSpPr>
          <p:nvPr>
            <p:ph type="title"/>
          </p:nvPr>
        </p:nvSpPr>
        <p:spPr>
          <a:xfrm>
            <a:off x="3343950" y="1744375"/>
            <a:ext cx="2456100" cy="6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u="sng">
                <a:solidFill>
                  <a:schemeClr val="dk1"/>
                </a:solidFill>
              </a:rPr>
              <a:t>Thank you</a:t>
            </a:r>
            <a:r>
              <a:rPr lang="en-GB" b="1">
                <a:solidFill>
                  <a:schemeClr val="dk1"/>
                </a:solidFill>
              </a:rPr>
              <a:t> !</a:t>
            </a:r>
            <a:endParaRPr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0"/>
          <p:cNvPicPr preferRelativeResize="0"/>
          <p:nvPr/>
        </p:nvPicPr>
        <p:blipFill>
          <a:blip r:embed="rId3">
            <a:alphaModFix/>
          </a:blip>
          <a:stretch>
            <a:fillRect/>
          </a:stretch>
        </p:blipFill>
        <p:spPr>
          <a:xfrm>
            <a:off x="152400" y="152400"/>
            <a:ext cx="8918476" cy="483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1297500" y="4364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Limitation</a:t>
            </a:r>
            <a:endParaRPr/>
          </a:p>
        </p:txBody>
      </p:sp>
      <p:sp>
        <p:nvSpPr>
          <p:cNvPr id="256" name="Google Shape;256;p21"/>
          <p:cNvSpPr txBox="1"/>
          <p:nvPr/>
        </p:nvSpPr>
        <p:spPr>
          <a:xfrm>
            <a:off x="1297500" y="18184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7" name="Google Shape;257;p21"/>
          <p:cNvSpPr txBox="1">
            <a:spLocks noGrp="1"/>
          </p:cNvSpPr>
          <p:nvPr>
            <p:ph type="body" idx="1"/>
          </p:nvPr>
        </p:nvSpPr>
        <p:spPr>
          <a:xfrm>
            <a:off x="2030400" y="181852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Cannot receive online orders.</a:t>
            </a:r>
            <a:endParaRPr>
              <a:solidFill>
                <a:srgbClr val="FFFFFF"/>
              </a:solidFill>
            </a:endParaRPr>
          </a:p>
        </p:txBody>
      </p:sp>
      <p:sp>
        <p:nvSpPr>
          <p:cNvPr id="258" name="Google Shape;258;p21"/>
          <p:cNvSpPr txBox="1"/>
          <p:nvPr/>
        </p:nvSpPr>
        <p:spPr>
          <a:xfrm>
            <a:off x="1297500" y="273333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9" name="Google Shape;259;p21"/>
          <p:cNvSpPr txBox="1">
            <a:spLocks noGrp="1"/>
          </p:cNvSpPr>
          <p:nvPr>
            <p:ph type="body" idx="1"/>
          </p:nvPr>
        </p:nvSpPr>
        <p:spPr>
          <a:xfrm>
            <a:off x="2030400" y="273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The app will be built in electron js so its performance might get affected as it uses chrome v8 engine on some low end devices.</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105025" y="233350"/>
            <a:ext cx="70389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Work and Methodology:</a:t>
            </a:r>
            <a:endParaRPr/>
          </a:p>
        </p:txBody>
      </p:sp>
      <p:sp>
        <p:nvSpPr>
          <p:cNvPr id="265" name="Google Shape;265;p22"/>
          <p:cNvSpPr txBox="1">
            <a:spLocks noGrp="1"/>
          </p:cNvSpPr>
          <p:nvPr>
            <p:ph type="body" idx="1"/>
          </p:nvPr>
        </p:nvSpPr>
        <p:spPr>
          <a:xfrm>
            <a:off x="4017900" y="1307850"/>
            <a:ext cx="4318500" cy="2274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Our first approach towards the project would be making a figma design of both the desktop screen application and the mobile application.</a:t>
            </a:r>
            <a:endParaRPr/>
          </a:p>
          <a:p>
            <a:pPr marL="0" lvl="0" indent="0" algn="l" rtl="0">
              <a:spcBef>
                <a:spcPts val="1600"/>
              </a:spcBef>
              <a:spcAft>
                <a:spcPts val="0"/>
              </a:spcAft>
              <a:buNone/>
            </a:pPr>
            <a:r>
              <a:rPr lang="en-GB"/>
              <a:t>Then with the help of html /css/javascript we will make the complete front end of the desktop application.</a:t>
            </a:r>
            <a:endParaRPr/>
          </a:p>
          <a:p>
            <a:pPr marL="0" lvl="0" indent="0" algn="l" rtl="0">
              <a:spcBef>
                <a:spcPts val="1600"/>
              </a:spcBef>
              <a:spcAft>
                <a:spcPts val="0"/>
              </a:spcAft>
              <a:buNone/>
            </a:pPr>
            <a:r>
              <a:rPr lang="en-GB"/>
              <a:t>Then we will use the softwares such as Electron js/node js to make our frontend design functional as a desktop application.</a:t>
            </a: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855675" y="115725"/>
            <a:ext cx="7074300" cy="6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Work and Methodology:</a:t>
            </a:r>
            <a:endParaRPr/>
          </a:p>
        </p:txBody>
      </p:sp>
      <p:sp>
        <p:nvSpPr>
          <p:cNvPr id="271" name="Google Shape;271;p23"/>
          <p:cNvSpPr txBox="1">
            <a:spLocks noGrp="1"/>
          </p:cNvSpPr>
          <p:nvPr>
            <p:ph type="body" idx="1"/>
          </p:nvPr>
        </p:nvSpPr>
        <p:spPr>
          <a:xfrm>
            <a:off x="4221200" y="781425"/>
            <a:ext cx="4318500" cy="3212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In addition we will use a software naming  P5js for showing the analytic graphs and visualisations of product statistics  .</a:t>
            </a:r>
            <a:endParaRPr/>
          </a:p>
          <a:p>
            <a:pPr marL="0" lvl="0" indent="0" algn="l" rtl="0">
              <a:spcBef>
                <a:spcPts val="1600"/>
              </a:spcBef>
              <a:spcAft>
                <a:spcPts val="0"/>
              </a:spcAft>
              <a:buNone/>
            </a:pPr>
            <a:r>
              <a:rPr lang="en-GB"/>
              <a:t>Now for the mobile scanning application we will be using android studio and its special features such as Google machine learning api.</a:t>
            </a:r>
            <a:endParaRPr/>
          </a:p>
          <a:p>
            <a:pPr marL="0" lvl="0" indent="0" algn="l" rtl="0">
              <a:spcBef>
                <a:spcPts val="1600"/>
              </a:spcBef>
              <a:spcAft>
                <a:spcPts val="0"/>
              </a:spcAft>
              <a:buNone/>
            </a:pPr>
            <a:r>
              <a:rPr lang="en-GB"/>
              <a:t>Now talking about sharing of data between mobile and desktop application ,so for this we will create a http server with the help of node js software and with the help of this software and internet connection we can connect our desktop server app with the client mobile application.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Real-Time Usage​</a:t>
            </a:r>
            <a:endParaRPr/>
          </a:p>
        </p:txBody>
      </p:sp>
      <p:sp>
        <p:nvSpPr>
          <p:cNvPr id="277" name="Google Shape;277;p24"/>
          <p:cNvSpPr txBox="1">
            <a:spLocks noGrp="1"/>
          </p:cNvSpPr>
          <p:nvPr>
            <p:ph type="body" idx="1"/>
          </p:nvPr>
        </p:nvSpPr>
        <p:spPr>
          <a:xfrm>
            <a:off x="4028600" y="1307850"/>
            <a:ext cx="4458000" cy="2346600"/>
          </a:xfrm>
          <a:prstGeom prst="rect">
            <a:avLst/>
          </a:prstGeom>
        </p:spPr>
        <p:txBody>
          <a:bodyPr spcFirstLastPara="1" wrap="square" lIns="91425" tIns="91425" rIns="91425" bIns="91425" anchor="t" anchorCtr="0">
            <a:noAutofit/>
          </a:bodyPr>
          <a:lstStyle/>
          <a:p>
            <a:pPr marL="609600" lvl="0" indent="-317500" algn="l" rtl="0">
              <a:spcBef>
                <a:spcPts val="0"/>
              </a:spcBef>
              <a:spcAft>
                <a:spcPts val="0"/>
              </a:spcAft>
              <a:buClr>
                <a:schemeClr val="lt1"/>
              </a:buClr>
              <a:buSzPts val="1400"/>
              <a:buFont typeface="Lato"/>
              <a:buChar char="●"/>
            </a:pPr>
            <a:r>
              <a:rPr lang="en-GB" sz="1400">
                <a:solidFill>
                  <a:schemeClr val="lt1"/>
                </a:solidFill>
              </a:rPr>
              <a:t>Automates Invoice production.​</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Manages the stock.​</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Checks the availability of Items.​</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Gives the analysis of profit/loss of each products.​</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Estimates Sales per month.​</a:t>
            </a:r>
            <a:endParaRPr sz="1400">
              <a:solidFill>
                <a:schemeClr val="lt1"/>
              </a:solidFill>
            </a:endParaRPr>
          </a:p>
          <a:p>
            <a:pPr marL="0" lvl="0" indent="0" algn="l" rtl="0">
              <a:spcBef>
                <a:spcPts val="0"/>
              </a:spcBef>
              <a:spcAft>
                <a:spcPts val="1600"/>
              </a:spcAft>
              <a:buNone/>
            </a:pPr>
            <a:endParaRPr sz="1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Novelty of the Project</a:t>
            </a:r>
            <a:endParaRPr/>
          </a:p>
        </p:txBody>
      </p:sp>
      <p:sp>
        <p:nvSpPr>
          <p:cNvPr id="283" name="Google Shape;283;p25"/>
          <p:cNvSpPr txBox="1">
            <a:spLocks noGrp="1"/>
          </p:cNvSpPr>
          <p:nvPr>
            <p:ph type="body" idx="1"/>
          </p:nvPr>
        </p:nvSpPr>
        <p:spPr>
          <a:xfrm>
            <a:off x="3913975" y="1360125"/>
            <a:ext cx="5087100" cy="2843100"/>
          </a:xfrm>
          <a:prstGeom prst="rect">
            <a:avLst/>
          </a:prstGeom>
        </p:spPr>
        <p:txBody>
          <a:bodyPr spcFirstLastPara="1" wrap="square" lIns="91425" tIns="91425" rIns="91425" bIns="91425" anchor="t" anchorCtr="0">
            <a:noAutofit/>
          </a:bodyPr>
          <a:lstStyle/>
          <a:p>
            <a:pPr marL="609600" lvl="0" indent="-317500" algn="l" rtl="0">
              <a:spcBef>
                <a:spcPts val="0"/>
              </a:spcBef>
              <a:spcAft>
                <a:spcPts val="0"/>
              </a:spcAft>
              <a:buClr>
                <a:schemeClr val="lt1"/>
              </a:buClr>
              <a:buSzPts val="1400"/>
              <a:buFont typeface="Lato"/>
              <a:buChar char="●"/>
            </a:pPr>
            <a:r>
              <a:rPr lang="en-GB" sz="1400">
                <a:solidFill>
                  <a:schemeClr val="lt1"/>
                </a:solidFill>
              </a:rPr>
              <a:t>Multilingual(English/Hindi) support for Local level Market.​</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Easy to maintain the stocks.​</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Provides the better analysis of sales for each products.​</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Invoice, the smart way.​</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Minimize the Losses of Store.​</a:t>
            </a:r>
            <a:endParaRPr sz="1400">
              <a:solidFill>
                <a:schemeClr val="lt1"/>
              </a:solidFill>
            </a:endParaRPr>
          </a:p>
          <a:p>
            <a:pPr marL="609600" lvl="0" indent="-317500" algn="l" rtl="0">
              <a:spcBef>
                <a:spcPts val="0"/>
              </a:spcBef>
              <a:spcAft>
                <a:spcPts val="0"/>
              </a:spcAft>
              <a:buClr>
                <a:schemeClr val="lt1"/>
              </a:buClr>
              <a:buSzPts val="1400"/>
              <a:buFont typeface="Lato"/>
              <a:buChar char="●"/>
            </a:pPr>
            <a:r>
              <a:rPr lang="en-GB" sz="1400">
                <a:solidFill>
                  <a:schemeClr val="lt1"/>
                </a:solidFill>
              </a:rPr>
              <a:t>Easy accessible by any Android phone. No extra device needed. ​</a:t>
            </a:r>
            <a:endParaRPr sz="1400">
              <a:solidFill>
                <a:schemeClr val="lt1"/>
              </a:solidFill>
            </a:endParaRPr>
          </a:p>
          <a:p>
            <a:pPr marL="0" lvl="0" indent="0" algn="l" rtl="0">
              <a:spcBef>
                <a:spcPts val="0"/>
              </a:spcBef>
              <a:spcAft>
                <a:spcPts val="1600"/>
              </a:spcAft>
              <a:buNone/>
            </a:pPr>
            <a:endParaRPr sz="1400">
              <a:solidFill>
                <a:schemeClr val="lt1"/>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659</Words>
  <Application>Microsoft Office PowerPoint</Application>
  <PresentationFormat>On-screen Show (16:9)</PresentationFormat>
  <Paragraphs>80</Paragraphs>
  <Slides>39</Slides>
  <Notes>39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Roboto</vt:lpstr>
      <vt:lpstr>Montserrat</vt:lpstr>
      <vt:lpstr>Lato</vt:lpstr>
      <vt:lpstr>Focus</vt:lpstr>
      <vt:lpstr>PROJECT TITLE:</vt:lpstr>
      <vt:lpstr>Group Members</vt:lpstr>
      <vt:lpstr>INTRODUCTION</vt:lpstr>
      <vt:lpstr>PowerPoint Presentation</vt:lpstr>
      <vt:lpstr>Limitation</vt:lpstr>
      <vt:lpstr>Proposed Work and Methodology:</vt:lpstr>
      <vt:lpstr>Proposed Work and Methodology:</vt:lpstr>
      <vt:lpstr>Real-Time Usage​</vt:lpstr>
      <vt:lpstr>Novelty of the Project</vt:lpstr>
      <vt:lpstr>Hardware :​</vt:lpstr>
      <vt:lpstr>An android phone:​</vt:lpstr>
      <vt:lpstr>Softwares:​</vt:lpstr>
      <vt:lpstr>JAVASCRIPT</vt:lpstr>
      <vt:lpstr>NODE JS:</vt:lpstr>
      <vt:lpstr>ANDROID STUDIO:</vt:lpstr>
      <vt:lpstr>Module Workflow Explanation</vt:lpstr>
      <vt:lpstr>Complete Module Split up with the help of Circle Diagram:</vt:lpstr>
      <vt:lpstr>Objective :</vt:lpstr>
      <vt:lpstr>Demo Video</vt:lpstr>
      <vt:lpstr>Demo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Jatin Singh Rajpoot</cp:lastModifiedBy>
  <cp:revision>1</cp:revision>
  <dcterms:modified xsi:type="dcterms:W3CDTF">2021-12-21T05:02:12Z</dcterms:modified>
</cp:coreProperties>
</file>